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68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138" y="21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07-11-2020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01" y="0"/>
            <a:ext cx="8534400" cy="505365"/>
          </a:xfrm>
        </p:spPr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 Little Flora Pre School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 3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			Mentor PS#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Members Details (Professional Stamp Size Photo with few lines of individual briefing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230369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Pratheeksha J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99002533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BE–Information Science &amp; Engineering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C, C++,JAVA, MySQL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859288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 Parthiban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99002532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 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M Tech – Computer Science &amp; Engineering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C++, C#, MySQL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488207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Swarnim Shikhar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99002521</a:t>
            </a:r>
          </a:p>
          <a:p>
            <a:pPr algn="ctr"/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BE–Information Science &amp; Engineering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C++, Python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5880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30485B-E445-4CED-9F63-0CCE3547A51D}"/>
              </a:ext>
            </a:extLst>
          </p:cNvPr>
          <p:cNvSpPr txBox="1"/>
          <p:nvPr/>
        </p:nvSpPr>
        <p:spPr>
          <a:xfrm>
            <a:off x="6095365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CF8E0297-A7B9-4018-896F-5F86C177E1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48" y="2426635"/>
            <a:ext cx="1214319" cy="1403498"/>
          </a:xfrm>
          <a:prstGeom prst="rect">
            <a:avLst/>
          </a:prstGeom>
        </p:spPr>
      </p:pic>
      <p:pic>
        <p:nvPicPr>
          <p:cNvPr id="7" name="Picture 6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09A3C3ED-DA10-4928-A9D0-40867A7F1A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198" y="2407691"/>
            <a:ext cx="1214318" cy="1410480"/>
          </a:xfrm>
          <a:prstGeom prst="rect">
            <a:avLst/>
          </a:prstGeom>
        </p:spPr>
      </p:pic>
      <p:pic>
        <p:nvPicPr>
          <p:cNvPr id="9" name="Picture 8" descr="A person wearing glasses posing for the camera&#10;&#10;Description automatically generated">
            <a:extLst>
              <a:ext uri="{FF2B5EF4-FFF2-40B4-BE49-F238E27FC236}">
                <a16:creationId xmlns:a16="http://schemas.microsoft.com/office/drawing/2014/main" id="{B399A050-BF46-47BE-8A53-3D62B6CA487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112" y="2407691"/>
            <a:ext cx="1236572" cy="143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4" name="Web vedio">
            <a:hlinkClick r:id="" action="ppaction://media"/>
            <a:extLst>
              <a:ext uri="{FF2B5EF4-FFF2-40B4-BE49-F238E27FC236}">
                <a16:creationId xmlns:a16="http://schemas.microsoft.com/office/drawing/2014/main" id="{63FC032A-C5B8-4D72-8716-C63F2A8260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0978" y="714565"/>
            <a:ext cx="7247232" cy="405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project can be connected to backend and the website can be hosted.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Database can be connected to store the registration details.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project can be extended to add new functionalities such as submitting school fees, display results of children, E-notice boards etc.</a:t>
            </a:r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1296</TotalTime>
  <Words>146</Words>
  <Application>Microsoft Office PowerPoint</Application>
  <PresentationFormat>On-screen Show (16:9)</PresentationFormat>
  <Paragraphs>28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Segoe UI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Swarnim Shikhar</cp:lastModifiedBy>
  <cp:revision>134</cp:revision>
  <dcterms:created xsi:type="dcterms:W3CDTF">2020-09-04T19:07:05Z</dcterms:created>
  <dcterms:modified xsi:type="dcterms:W3CDTF">2020-11-07T07:26:40Z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